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57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19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86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35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8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2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5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32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0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6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4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5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28A8-9107-4B5E-8500-E1CC733CA6B5}" type="datetimeFigureOut">
              <a:rPr lang="hu-HU" smtClean="0"/>
              <a:t>2018. 09. 03.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EEE2-3E98-4E96-B1E5-AADFA7160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7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ctr0yZ56UM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Pxtl74ZNxs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2018-2019-es tanév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12.N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92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Esztergom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2" y="2434431"/>
            <a:ext cx="4714875" cy="3133725"/>
          </a:xfrm>
        </p:spPr>
      </p:pic>
    </p:spTree>
    <p:extLst>
      <p:ext uri="{BB962C8B-B14F-4D97-AF65-F5344CB8AC3E}">
        <p14:creationId xmlns:p14="http://schemas.microsoft.com/office/powerpoint/2010/main" val="34535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r>
              <a:rPr lang="hu-HU" dirty="0"/>
              <a:t> </a:t>
            </a:r>
            <a:r>
              <a:rPr lang="hu-HU" dirty="0" smtClean="0"/>
              <a:t>és válaszok: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A szalagavató rendje milyen lesz?</a:t>
            </a:r>
            <a:endParaRPr lang="hu-HU" dirty="0"/>
          </a:p>
          <a:p>
            <a:r>
              <a:rPr lang="hu-HU" dirty="0" err="1" smtClean="0"/>
              <a:t>Szlobodnik</a:t>
            </a:r>
            <a:r>
              <a:rPr lang="hu-HU" dirty="0" smtClean="0"/>
              <a:t> tanárnő válasza:</a:t>
            </a:r>
          </a:p>
          <a:p>
            <a:pPr marL="0" indent="0">
              <a:buNone/>
            </a:pPr>
            <a:r>
              <a:rPr lang="hu-HU" b="1" u="sng" dirty="0" smtClean="0"/>
              <a:t>„Fontosabb </a:t>
            </a:r>
            <a:r>
              <a:rPr lang="hu-HU" b="1" u="sng" dirty="0"/>
              <a:t>szabályok:</a:t>
            </a:r>
            <a:endParaRPr lang="hu-HU" dirty="0"/>
          </a:p>
          <a:p>
            <a:pPr lvl="0"/>
            <a:r>
              <a:rPr lang="hu-HU" dirty="0"/>
              <a:t>Osztályprodukció maximum </a:t>
            </a:r>
            <a:r>
              <a:rPr lang="hu-HU" b="1" u="sng" dirty="0"/>
              <a:t>15 perces</a:t>
            </a:r>
            <a:r>
              <a:rPr lang="hu-HU" dirty="0"/>
              <a:t> lehet.</a:t>
            </a:r>
          </a:p>
          <a:p>
            <a:pPr lvl="0"/>
            <a:r>
              <a:rPr lang="hu-HU" dirty="0"/>
              <a:t>Keringő maximum </a:t>
            </a:r>
            <a:r>
              <a:rPr lang="hu-HU" b="1" u="sng" dirty="0"/>
              <a:t>7 perces</a:t>
            </a:r>
            <a:r>
              <a:rPr lang="hu-HU" dirty="0"/>
              <a:t> lehet be és kivonulással, meghajlással együtt.</a:t>
            </a:r>
          </a:p>
          <a:p>
            <a:pPr lvl="0"/>
            <a:r>
              <a:rPr lang="hu-HU" dirty="0"/>
              <a:t>Összesen </a:t>
            </a:r>
            <a:r>
              <a:rPr lang="hu-HU" dirty="0" err="1"/>
              <a:t>max</a:t>
            </a:r>
            <a:r>
              <a:rPr lang="hu-HU" dirty="0"/>
              <a:t>. 4 keringő lehet, keringőnként legfeljebb 5 osztály diákjai táncolhatnak, minimum 6 pár egy keringőben, maximum nincs, de 20 párnál több nem mutat jól a színpadon. Egy osztályból maximum 3 keringőben szerepelhetnek diákok. Egy diák legfeljebb EGY keringőben szerepelhet! A keringőhöz minden csoport maga szerez betanító tanárt.</a:t>
            </a:r>
          </a:p>
          <a:p>
            <a:pPr lvl="0"/>
            <a:r>
              <a:rPr lang="hu-HU" dirty="0"/>
              <a:t>Osztályprodukció és keringő próbák csak tanítási órákon kívül lehetnek.</a:t>
            </a:r>
          </a:p>
          <a:p>
            <a:pPr lvl="0"/>
            <a:r>
              <a:rPr lang="hu-HU" dirty="0"/>
              <a:t>Az osztályprodukció és a keringők időtartamának ellenőrzésére a szerdai (2019. január 02.) főpróbán kerül sor. Amennyiben valaki nem tartja be a megadott műsoridőt, ott a helyszínen rövidítjük le a produkciót, és nem lehet hosszabb az előre kiadottnál!</a:t>
            </a:r>
          </a:p>
          <a:p>
            <a:pPr lvl="0"/>
            <a:r>
              <a:rPr lang="hu-HU" dirty="0"/>
              <a:t>A keringők sorrendjét </a:t>
            </a:r>
            <a:r>
              <a:rPr lang="hu-HU" b="1" u="sng" dirty="0"/>
              <a:t>sorsoljuk</a:t>
            </a:r>
            <a:r>
              <a:rPr lang="hu-HU" dirty="0"/>
              <a:t>, az osztályprodukciók sorrendjét a keringőkhöz képest alakítjuk ki.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36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Szalagavató szabályai (folytatás):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u-HU" b="1" u="sng" dirty="0"/>
              <a:t>Csak 12. évfolyamos </a:t>
            </a:r>
            <a:r>
              <a:rPr lang="hu-HU" b="1" u="sng" dirty="0" err="1"/>
              <a:t>Boronkays</a:t>
            </a:r>
            <a:r>
              <a:rPr lang="hu-HU" dirty="0"/>
              <a:t> diákok szerepelhetnek a műsorokban, tehát külsős, magasabb vagy alacsonyabb évfolyamos szereplő nem lehet sem az osztályprodukcióban, sem a keringőben!!!</a:t>
            </a:r>
          </a:p>
          <a:p>
            <a:pPr lvl="0"/>
            <a:r>
              <a:rPr lang="hu-HU" dirty="0"/>
              <a:t>Külön szólóprodukció </a:t>
            </a:r>
            <a:r>
              <a:rPr lang="hu-HU" b="1" u="sng" dirty="0"/>
              <a:t>nem lehet</a:t>
            </a:r>
            <a:r>
              <a:rPr lang="hu-HU" dirty="0"/>
              <a:t>! (csak ami az osztály 15 percébe belefér!)</a:t>
            </a:r>
          </a:p>
          <a:p>
            <a:pPr lvl="0"/>
            <a:r>
              <a:rPr lang="hu-HU" dirty="0"/>
              <a:t>Vetítés csak úgy lehetséges osztályprodukció közben, hogy a színpadon is zajlik a műsor, nem pedig az osztály áll vagy ül és nézi a képeket. A kivetítésen egyszerre csak egy fénykép legyen látható és annak legalább 3 </a:t>
            </a:r>
            <a:r>
              <a:rPr lang="hu-HU" dirty="0" err="1"/>
              <a:t>mp-ig</a:t>
            </a:r>
            <a:r>
              <a:rPr lang="hu-HU" dirty="0"/>
              <a:t> ott kell lennie, egyébként nem élvezhető a vetítés. A vetítést javasolt videó állományként megvalósítani.</a:t>
            </a:r>
          </a:p>
          <a:p>
            <a:pPr lvl="0"/>
            <a:r>
              <a:rPr lang="hu-HU" dirty="0"/>
              <a:t>Szalagtűzésnél az osztály 3 sorban fog felállni a színpadra, először a 3. sor, utána a 2. sor, utoljára az első sor jön be, természetesen egyesével név szerint szólítva, csak az iskola 11-es lányai tűzhetnek szalagot és nincs kívánságműsor, hogy kinek ki </a:t>
            </a:r>
            <a:r>
              <a:rPr lang="hu-HU" dirty="0" err="1"/>
              <a:t>tűzzön</a:t>
            </a:r>
            <a:r>
              <a:rPr lang="hu-HU" dirty="0"/>
              <a:t>. A diákok magassági sorrendben érkezzenek a szalagtűzéshez. Először a legmagasabbak, s a végén a legalacsonyabbak a jól </a:t>
            </a:r>
            <a:r>
              <a:rPr lang="hu-HU" dirty="0" err="1"/>
              <a:t>fotózhatóság</a:t>
            </a:r>
            <a:r>
              <a:rPr lang="hu-HU" dirty="0"/>
              <a:t> (láthatóság) miatt. A sorrendet előre be kell állítani és le kell adni.</a:t>
            </a:r>
          </a:p>
        </p:txBody>
      </p:sp>
    </p:spTree>
    <p:extLst>
      <p:ext uri="{BB962C8B-B14F-4D97-AF65-F5344CB8AC3E}">
        <p14:creationId xmlns:p14="http://schemas.microsoft.com/office/powerpoint/2010/main" val="147854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Szalagavató szabályai(folytatás 2.)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u-HU" b="1" u="sng" dirty="0"/>
              <a:t>Csak 12. évfolyamos </a:t>
            </a:r>
            <a:r>
              <a:rPr lang="hu-HU" b="1" u="sng" dirty="0" err="1"/>
              <a:t>Boronkays</a:t>
            </a:r>
            <a:r>
              <a:rPr lang="hu-HU" dirty="0"/>
              <a:t> diákok szerepelhetnek a műsorokban, tehát külsős, magasabb vagy alacsonyabb évfolyamos szereplő nem lehet sem az osztályprodukcióban, sem a keringőben!!!</a:t>
            </a:r>
          </a:p>
          <a:p>
            <a:pPr lvl="0"/>
            <a:r>
              <a:rPr lang="hu-HU" dirty="0"/>
              <a:t>Külön szólóprodukció </a:t>
            </a:r>
            <a:r>
              <a:rPr lang="hu-HU" b="1" u="sng" dirty="0"/>
              <a:t>nem lehet</a:t>
            </a:r>
            <a:r>
              <a:rPr lang="hu-HU" dirty="0"/>
              <a:t>! (csak ami az osztály 15 percébe belefér!)</a:t>
            </a:r>
          </a:p>
          <a:p>
            <a:pPr lvl="0"/>
            <a:r>
              <a:rPr lang="hu-HU" dirty="0"/>
              <a:t>Vetítés csak úgy lehetséges osztályprodukció közben, hogy a színpadon is zajlik a műsor, nem pedig az osztály áll vagy ül és nézi a képeket. A kivetítésen egyszerre csak egy fénykép legyen látható és annak legalább 3 </a:t>
            </a:r>
            <a:r>
              <a:rPr lang="hu-HU" dirty="0" err="1"/>
              <a:t>mp-ig</a:t>
            </a:r>
            <a:r>
              <a:rPr lang="hu-HU" dirty="0"/>
              <a:t> ott kell lennie, egyébként nem élvezhető a vetítés. A vetítést javasolt videó állományként megvalósítani.</a:t>
            </a:r>
          </a:p>
          <a:p>
            <a:pPr lvl="0"/>
            <a:r>
              <a:rPr lang="hu-HU" dirty="0"/>
              <a:t>Szalagtűzésnél az osztály 3 sorban fog felállni a színpadra, először a 3. sor, utána a 2. sor, utoljára az első sor jön be, természetesen egyesével név szerint szólítva, csak az iskola 11-es lányai tűzhetnek szalagot és nincs kívánságműsor, hogy kinek ki </a:t>
            </a:r>
            <a:r>
              <a:rPr lang="hu-HU" dirty="0" err="1"/>
              <a:t>tűzzön</a:t>
            </a:r>
            <a:r>
              <a:rPr lang="hu-HU" dirty="0"/>
              <a:t>. A diákok magassági sorrendben érkezzenek a szalagtűzéshez. Először a legmagasabbak, s a végén a legalacsonyabbak a jól </a:t>
            </a:r>
            <a:r>
              <a:rPr lang="hu-HU" dirty="0" err="1"/>
              <a:t>fotózhatóság</a:t>
            </a:r>
            <a:r>
              <a:rPr lang="hu-HU" dirty="0"/>
              <a:t> (láthatóság) miatt. A sorrendet előre be kell állítani és le kell adni.</a:t>
            </a:r>
          </a:p>
        </p:txBody>
      </p:sp>
    </p:spTree>
    <p:extLst>
      <p:ext uri="{BB962C8B-B14F-4D97-AF65-F5344CB8AC3E}">
        <p14:creationId xmlns:p14="http://schemas.microsoft.com/office/powerpoint/2010/main" val="260295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Szalagavató szabályai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hu-HU" dirty="0"/>
              <a:t>A fellépéshez szükséges ruhákat, eszközöket az osztály biztosítja, kivételt képez a </a:t>
            </a:r>
            <a:r>
              <a:rPr lang="hu-HU" dirty="0" err="1"/>
              <a:t>Műv</a:t>
            </a:r>
            <a:r>
              <a:rPr lang="hu-HU" dirty="0"/>
              <a:t>. Ház tulajdonában lévő hang- és fénytechnika. Különleges berendezéshez esetleg </a:t>
            </a:r>
            <a:r>
              <a:rPr lang="hu-HU" dirty="0" err="1"/>
              <a:t>Műv</a:t>
            </a:r>
            <a:r>
              <a:rPr lang="hu-HU" dirty="0"/>
              <a:t>. Ház engedély kell.</a:t>
            </a:r>
            <a:endParaRPr lang="hu-HU" sz="2000" dirty="0"/>
          </a:p>
          <a:p>
            <a:pPr lvl="0"/>
            <a:r>
              <a:rPr lang="hu-HU" dirty="0"/>
              <a:t>A Művelődési Ház két rádiós mikrofont biztosít, három térmikrofont, erősítést, kivetítőt 1024x768-as felbontással. Kerülendő a sok beszéd az előadásokban, vagy ha mégis szükséges, akkor csak kevés embernek legyen beszéddel járó feladata. Javasoljuk, hogy csak a nagyon erős orgánumú fiatalok kapjanak szöveget!</a:t>
            </a:r>
            <a:endParaRPr lang="hu-HU" sz="2000" dirty="0"/>
          </a:p>
          <a:p>
            <a:pPr lvl="0"/>
            <a:r>
              <a:rPr lang="hu-HU" dirty="0"/>
              <a:t>A fellépésnél használt hanganyagok mp3 formátumúak legyenek, legfeljebb 192 </a:t>
            </a:r>
            <a:r>
              <a:rPr lang="hu-HU" dirty="0" err="1"/>
              <a:t>kbit</a:t>
            </a:r>
            <a:r>
              <a:rPr lang="hu-HU" dirty="0"/>
              <a:t>/s sűrűséggel (a 128 az ideális), a videó anyagok 1024*768-as felbontásúak legyenek, 128-192 </a:t>
            </a:r>
            <a:r>
              <a:rPr lang="hu-HU" dirty="0" err="1"/>
              <a:t>kbps</a:t>
            </a:r>
            <a:r>
              <a:rPr lang="hu-HU" dirty="0"/>
              <a:t> hangsávval, mp4 vagy </a:t>
            </a:r>
            <a:r>
              <a:rPr lang="hu-HU" dirty="0" err="1"/>
              <a:t>wmv</a:t>
            </a:r>
            <a:r>
              <a:rPr lang="hu-HU" dirty="0"/>
              <a:t>, vagy </a:t>
            </a:r>
            <a:r>
              <a:rPr lang="hu-HU" dirty="0" err="1"/>
              <a:t>avi</a:t>
            </a:r>
            <a:r>
              <a:rPr lang="hu-HU" dirty="0"/>
              <a:t> formátumban. A kértnél nagyobb felbontású anyagok betöltése/lejátszása akadozhat. Az ilyen formátumban lévő anyagokat is ki kell próbálni az első adandó alkalommal!</a:t>
            </a:r>
            <a:endParaRPr lang="hu-HU" sz="2000" dirty="0"/>
          </a:p>
          <a:p>
            <a:pPr lvl="1"/>
            <a:r>
              <a:rPr lang="hu-HU" dirty="0"/>
              <a:t>Egyáltalán nem javasoljuk a PowerPoint, </a:t>
            </a:r>
            <a:r>
              <a:rPr lang="hu-HU" dirty="0" err="1"/>
              <a:t>Prezi</a:t>
            </a:r>
            <a:r>
              <a:rPr lang="hu-HU" dirty="0"/>
              <a:t> és más prezentációk használatát, főként nem beágyazott média (videó, vagy hang) anyaggal, vagy komolyabb animációval. Ezek lejátszása – tapasztalataink szerint -, mindig szaggat, akadozik.</a:t>
            </a:r>
            <a:endParaRPr lang="hu-HU" sz="1800" dirty="0"/>
          </a:p>
          <a:p>
            <a:pPr lvl="0"/>
            <a:r>
              <a:rPr lang="hu-HU" dirty="0"/>
              <a:t>Egyeztetés a szülőkkel a pénzügyi háttérről, ne maradjon ki senki amiatt, hogy nem bírja kifizetni a költségeket!</a:t>
            </a:r>
            <a:endParaRPr lang="hu-HU" sz="2000" dirty="0"/>
          </a:p>
          <a:p>
            <a:pPr lvl="0"/>
            <a:r>
              <a:rPr lang="hu-HU" dirty="0"/>
              <a:t>Az iskola készíttet fényképeket és videofelvételt, amit előre lehet kérni, az őszi szülői értekezleten mérjük fel az igényt. (2 DVD-n szokott a tűzés és a műsor lenni.)</a:t>
            </a:r>
            <a:endParaRPr lang="hu-HU" sz="2000" dirty="0"/>
          </a:p>
          <a:p>
            <a:pPr lvl="0"/>
            <a:r>
              <a:rPr lang="hu-HU" dirty="0"/>
              <a:t>Saját fényképészt úgy hozhat egy osztály, ha tudatosítja vele, hogy </a:t>
            </a:r>
            <a:r>
              <a:rPr lang="hu-HU" b="1" u="sng" dirty="0"/>
              <a:t>nem mehet fel</a:t>
            </a:r>
            <a:r>
              <a:rPr lang="hu-HU" dirty="0"/>
              <a:t> a színpadra és a színpad mögötti részre - sem a tűzés, sem a műsorok ideje alatt!</a:t>
            </a:r>
            <a:endParaRPr lang="hu-HU" sz="2000" dirty="0"/>
          </a:p>
          <a:p>
            <a:pPr lvl="0"/>
            <a:r>
              <a:rPr lang="hu-HU" b="1" dirty="0"/>
              <a:t>Közös dal</a:t>
            </a:r>
            <a:r>
              <a:rPr lang="hu-HU" dirty="0"/>
              <a:t> kiválasztása a </a:t>
            </a:r>
            <a:r>
              <a:rPr lang="hu-HU" b="1" dirty="0"/>
              <a:t>végzős diákok szavazásával</a:t>
            </a:r>
            <a:r>
              <a:rPr lang="hu-HU" dirty="0"/>
              <a:t> történik a szervezőtanárok jóváhagyásával.</a:t>
            </a:r>
            <a:endParaRPr lang="hu-HU" sz="2000" dirty="0"/>
          </a:p>
          <a:p>
            <a:pPr lvl="0"/>
            <a:r>
              <a:rPr lang="hu-HU" dirty="0"/>
              <a:t>Minden tanuló a csütörtöki, pénteki és szombati előadásra is </a:t>
            </a:r>
            <a:r>
              <a:rPr lang="hu-HU" b="1" dirty="0"/>
              <a:t>2-2 db jegy</a:t>
            </a:r>
            <a:r>
              <a:rPr lang="hu-HU" dirty="0"/>
              <a:t>et kap, osztályon belül lehet cserélni.</a:t>
            </a:r>
            <a:endParaRPr lang="hu-HU" sz="2000" dirty="0"/>
          </a:p>
          <a:p>
            <a:r>
              <a:rPr lang="hu-HU" b="1" u="sng" dirty="0"/>
              <a:t>Fontosabb határidők:</a:t>
            </a:r>
            <a:endParaRPr lang="hu-HU" sz="2000" dirty="0"/>
          </a:p>
          <a:p>
            <a:pPr lvl="0"/>
            <a:r>
              <a:rPr lang="hu-HU" dirty="0"/>
              <a:t>osztályonként 1 fő nevének leadása </a:t>
            </a:r>
            <a:r>
              <a:rPr lang="hu-HU" dirty="0" err="1"/>
              <a:t>Szlobodnikné</a:t>
            </a:r>
            <a:r>
              <a:rPr lang="hu-HU" dirty="0"/>
              <a:t> Kiss Editnek, velük a Szalagavató </a:t>
            </a:r>
            <a:r>
              <a:rPr lang="hu-HU" dirty="0" err="1"/>
              <a:t>facebook</a:t>
            </a:r>
            <a:r>
              <a:rPr lang="hu-HU" dirty="0"/>
              <a:t> csoporton keresztül tartom a kapcsolatot, ők lesznek az összekötők a saját osztályuk felé: </a:t>
            </a:r>
            <a:r>
              <a:rPr lang="hu-HU" b="1" dirty="0"/>
              <a:t>2018. szeptember 03.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275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Szalagavató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hu-HU" dirty="0"/>
              <a:t>keringő névsor és a próbák időpontjának leadása (párokban, név + osztály megjelölés produkciónként és a tánctanár neve) </a:t>
            </a:r>
            <a:r>
              <a:rPr lang="hu-HU" dirty="0" err="1"/>
              <a:t>Szlobodnikné</a:t>
            </a:r>
            <a:r>
              <a:rPr lang="hu-HU" dirty="0"/>
              <a:t> Kiss Editnek: </a:t>
            </a:r>
            <a:r>
              <a:rPr lang="hu-HU" b="1" dirty="0"/>
              <a:t>2018. szeptember 27.</a:t>
            </a:r>
            <a:endParaRPr lang="hu-HU" sz="2000" dirty="0"/>
          </a:p>
          <a:p>
            <a:pPr lvl="0"/>
            <a:r>
              <a:rPr lang="hu-HU" dirty="0"/>
              <a:t>A közös dalnak javasolt zeneszámok leadása (előadó, cím, ha van tartalomszolgáltató oldal linkje, ahol a szám meghallgatható) Kemenes Tamásnak e-mail-ben (kemenes.tamas@boronkay.hu): </a:t>
            </a:r>
            <a:r>
              <a:rPr lang="hu-HU" b="1" dirty="0"/>
              <a:t>2018. október 1.</a:t>
            </a:r>
            <a:endParaRPr lang="hu-HU" sz="2000" dirty="0"/>
          </a:p>
          <a:p>
            <a:pPr lvl="1"/>
            <a:r>
              <a:rPr lang="hu-HU" dirty="0"/>
              <a:t>Minden osztály megbíz két osztálytársat, akik a szavazáson az osztályuk véleményét képviselik, és a nevükben szavaznak. Szavazás: </a:t>
            </a:r>
            <a:r>
              <a:rPr lang="hu-HU" b="1" dirty="0"/>
              <a:t>2018. október 8., a második órában a Szérűskerti épületben</a:t>
            </a:r>
            <a:r>
              <a:rPr lang="hu-HU" dirty="0"/>
              <a:t>, a helyszínről az osztályfőnökökön keresztül értesítjük az érintetteket.</a:t>
            </a:r>
            <a:endParaRPr lang="hu-HU" sz="1800" dirty="0"/>
          </a:p>
          <a:p>
            <a:pPr lvl="0"/>
            <a:r>
              <a:rPr lang="hu-HU" dirty="0"/>
              <a:t>Osztályprodukció címének leadása: </a:t>
            </a:r>
            <a:r>
              <a:rPr lang="hu-HU" b="1" dirty="0"/>
              <a:t>2018. november 05.</a:t>
            </a:r>
            <a:r>
              <a:rPr lang="hu-HU" dirty="0"/>
              <a:t> (a cím az, ami a meghívóra rákerül)</a:t>
            </a:r>
            <a:endParaRPr lang="hu-HU" sz="2000" dirty="0"/>
          </a:p>
          <a:p>
            <a:pPr lvl="0"/>
            <a:r>
              <a:rPr lang="hu-HU" dirty="0"/>
              <a:t>keringők sorrendjének sorsolása </a:t>
            </a:r>
            <a:r>
              <a:rPr lang="hu-HU" dirty="0" err="1"/>
              <a:t>Szlobodnikné</a:t>
            </a:r>
            <a:r>
              <a:rPr lang="hu-HU" dirty="0"/>
              <a:t> Kiss Edit vezetésével: </a:t>
            </a:r>
            <a:r>
              <a:rPr lang="hu-HU" b="1" dirty="0"/>
              <a:t>2018. november 05-09-i héten</a:t>
            </a:r>
            <a:endParaRPr lang="hu-HU" sz="2000" dirty="0"/>
          </a:p>
          <a:p>
            <a:pPr lvl="0"/>
            <a:r>
              <a:rPr lang="hu-HU" dirty="0"/>
              <a:t>Meghívók rendeléséhez az osztályonként rendelt darabszámok leadása </a:t>
            </a:r>
            <a:r>
              <a:rPr lang="hu-HU" dirty="0" err="1"/>
              <a:t>Szlobodnikné</a:t>
            </a:r>
            <a:r>
              <a:rPr lang="hu-HU" dirty="0"/>
              <a:t> Kiss Editnek: </a:t>
            </a:r>
            <a:r>
              <a:rPr lang="hu-HU" b="1" dirty="0"/>
              <a:t>2018. november 16.</a:t>
            </a:r>
            <a:endParaRPr lang="hu-HU" sz="2000" dirty="0"/>
          </a:p>
          <a:p>
            <a:pPr lvl="0"/>
            <a:r>
              <a:rPr lang="hu-HU" dirty="0"/>
              <a:t>osztályműsor véglegesítése: </a:t>
            </a:r>
            <a:r>
              <a:rPr lang="hu-HU" b="1" dirty="0"/>
              <a:t>2018. november 30.</a:t>
            </a:r>
            <a:endParaRPr lang="hu-HU" sz="2000" dirty="0"/>
          </a:p>
          <a:p>
            <a:pPr lvl="0"/>
            <a:r>
              <a:rPr lang="hu-HU" dirty="0"/>
              <a:t>eszközök az osztályműsorhoz a </a:t>
            </a:r>
            <a:r>
              <a:rPr lang="hu-HU" dirty="0" err="1"/>
              <a:t>Műv</a:t>
            </a:r>
            <a:r>
              <a:rPr lang="hu-HU" dirty="0"/>
              <a:t>. Háztól (minél kevesebb vagy egyáltalán ne legyen!!!): </a:t>
            </a:r>
            <a:r>
              <a:rPr lang="hu-HU" b="1" dirty="0"/>
              <a:t>2018. november 30.</a:t>
            </a:r>
            <a:endParaRPr lang="hu-HU" sz="2000" dirty="0"/>
          </a:p>
          <a:p>
            <a:pPr lvl="0"/>
            <a:r>
              <a:rPr lang="hu-HU" dirty="0"/>
              <a:t>Jegyek kiadása (</a:t>
            </a:r>
            <a:r>
              <a:rPr lang="hu-HU" dirty="0" err="1"/>
              <a:t>Szlobodnikné</a:t>
            </a:r>
            <a:r>
              <a:rPr lang="hu-HU" dirty="0"/>
              <a:t> Kiss Edit): </a:t>
            </a:r>
            <a:r>
              <a:rPr lang="hu-HU" b="1" dirty="0"/>
              <a:t>2018. december 06.</a:t>
            </a:r>
            <a:endParaRPr lang="hu-HU" sz="2000" dirty="0"/>
          </a:p>
          <a:p>
            <a:pPr lvl="0"/>
            <a:r>
              <a:rPr lang="hu-HU" dirty="0"/>
              <a:t>Meghívók kiadása (</a:t>
            </a:r>
            <a:r>
              <a:rPr lang="hu-HU" dirty="0" err="1"/>
              <a:t>Szlobodnikné</a:t>
            </a:r>
            <a:r>
              <a:rPr lang="hu-HU" dirty="0"/>
              <a:t> Kiss Edit): </a:t>
            </a:r>
            <a:r>
              <a:rPr lang="hu-HU" b="1" dirty="0"/>
              <a:t>2018. december 13.</a:t>
            </a:r>
            <a:endParaRPr lang="hu-HU" sz="2000" dirty="0"/>
          </a:p>
          <a:p>
            <a:pPr lvl="0"/>
            <a:r>
              <a:rPr lang="hu-HU" dirty="0"/>
              <a:t>Jegyekkel és pénzzel való elszámolás (titkárság): </a:t>
            </a:r>
            <a:r>
              <a:rPr lang="hu-HU" b="1" dirty="0"/>
              <a:t>2018. december 12.</a:t>
            </a:r>
            <a:endParaRPr lang="hu-HU" sz="2000" dirty="0"/>
          </a:p>
          <a:p>
            <a:pPr lvl="0"/>
            <a:r>
              <a:rPr lang="hu-HU" dirty="0"/>
              <a:t>Tűzési sorrend leadása: </a:t>
            </a:r>
            <a:r>
              <a:rPr lang="hu-HU" b="1" dirty="0"/>
              <a:t>2018. december 12.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1893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Szalagavató 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hu-HU" dirty="0"/>
              <a:t>Osztályprodukció és keringő végleges hanganyagának leadása a kért formátumban és formában Kemenes Tamásnak:</a:t>
            </a:r>
            <a:r>
              <a:rPr lang="hu-HU" b="1" dirty="0"/>
              <a:t> 2018. december 14.</a:t>
            </a:r>
            <a:endParaRPr lang="hu-HU" dirty="0"/>
          </a:p>
          <a:p>
            <a:pPr lvl="0"/>
            <a:r>
              <a:rPr lang="hu-HU" dirty="0"/>
              <a:t>Osztályprodukció, keringő betanításáért köszönetnyilvánításra van lehetőség a szombati előadáson a közös ének előtt, ehhez a rövid köszönőszövegnek és a pontos névnek (akinek köszönetet mond a csoport) a leadása </a:t>
            </a:r>
            <a:r>
              <a:rPr lang="hu-HU" dirty="0" err="1"/>
              <a:t>Szlobodnikné</a:t>
            </a:r>
            <a:r>
              <a:rPr lang="hu-HU" dirty="0"/>
              <a:t> Kiss Editnek: </a:t>
            </a:r>
            <a:r>
              <a:rPr lang="hu-HU" b="1" dirty="0"/>
              <a:t>2019. január 02.</a:t>
            </a:r>
            <a:endParaRPr lang="hu-HU" dirty="0"/>
          </a:p>
          <a:p>
            <a:r>
              <a:rPr lang="hu-HU" b="1" u="sng" dirty="0"/>
              <a:t>A szalagavató hete (tervezet, a szerződéskötés függvényében):</a:t>
            </a:r>
            <a:endParaRPr lang="hu-HU" dirty="0"/>
          </a:p>
          <a:p>
            <a:r>
              <a:rPr lang="hu-HU" dirty="0"/>
              <a:t>2019. január 02. szerda 12:00 és 19:00 között próba a </a:t>
            </a:r>
            <a:r>
              <a:rPr lang="hu-HU" dirty="0" err="1"/>
              <a:t>Műv</a:t>
            </a:r>
            <a:r>
              <a:rPr lang="hu-HU" dirty="0"/>
              <a:t>. Házban (osztályonként 50 perc!). </a:t>
            </a:r>
            <a:r>
              <a:rPr lang="hu-HU" b="1" dirty="0"/>
              <a:t>A beosztást a szervezőtanárok készítik. </a:t>
            </a:r>
            <a:r>
              <a:rPr lang="hu-HU" dirty="0"/>
              <a:t>A kiadott idő lejártával az adott osztály próbája véget ér, hogy a következőnek is rendelkezésére álljon az 50 perc. Tehát mindenki jól felkészülten és időben érkezzen a helyszínre, és ne ott </a:t>
            </a:r>
            <a:r>
              <a:rPr lang="hu-HU" dirty="0" err="1"/>
              <a:t>ötleteljen</a:t>
            </a:r>
            <a:r>
              <a:rPr lang="hu-HU" dirty="0"/>
              <a:t>, hogy mit is kellene csinálni.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2019. január 03. csütörtök:</a:t>
            </a:r>
          </a:p>
          <a:p>
            <a:pPr lvl="0"/>
            <a:r>
              <a:rPr lang="hu-HU" dirty="0"/>
              <a:t>10:00 - keringő próbák (keringőnként fél óra)</a:t>
            </a:r>
          </a:p>
          <a:p>
            <a:pPr lvl="0"/>
            <a:r>
              <a:rPr lang="hu-HU" dirty="0"/>
              <a:t>12:00 - szalagtűzés próbája, ahol minden végzősnek kötelező a részvétel (</a:t>
            </a:r>
            <a:r>
              <a:rPr lang="hu-HU" b="1" dirty="0"/>
              <a:t>fodrász, kozmetikus, stb. időpontokat ne ide foglaljatok</a:t>
            </a:r>
            <a:r>
              <a:rPr lang="hu-HU" dirty="0"/>
              <a:t>)</a:t>
            </a:r>
          </a:p>
          <a:p>
            <a:pPr lvl="0"/>
            <a:r>
              <a:rPr lang="hu-HU" dirty="0"/>
              <a:t>13:00 - közös dal próbája</a:t>
            </a:r>
          </a:p>
          <a:p>
            <a:pPr lvl="0"/>
            <a:r>
              <a:rPr lang="hu-HU" dirty="0"/>
              <a:t>14:00-tól ebédszünet </a:t>
            </a:r>
          </a:p>
          <a:p>
            <a:pPr lvl="0"/>
            <a:r>
              <a:rPr lang="hu-HU" dirty="0"/>
              <a:t>15:00 - műsorkezdés</a:t>
            </a:r>
          </a:p>
          <a:p>
            <a:r>
              <a:rPr lang="hu-HU" dirty="0"/>
              <a:t>2019. január 04. péntek 16:00 - műsorkezdés</a:t>
            </a:r>
          </a:p>
          <a:p>
            <a:r>
              <a:rPr lang="hu-HU" dirty="0"/>
              <a:t>2019. január 05. szombat 16:00 </a:t>
            </a:r>
            <a:r>
              <a:rPr lang="hu-HU" dirty="0" smtClean="0"/>
              <a:t>– műsorkezdés”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883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Sikeres és élménygazdag tanévet kívánok!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15" y="1392072"/>
            <a:ext cx="7880685" cy="5247819"/>
          </a:xfrm>
        </p:spPr>
      </p:pic>
    </p:spTree>
    <p:extLst>
      <p:ext uri="{BB962C8B-B14F-4D97-AF65-F5344CB8AC3E}">
        <p14:creationId xmlns:p14="http://schemas.microsoft.com/office/powerpoint/2010/main" val="1221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ctr0yZ56U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73" y="5037324"/>
            <a:ext cx="3236756" cy="182067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2" y="336654"/>
            <a:ext cx="8881938" cy="60841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60" y="180997"/>
            <a:ext cx="8881938" cy="58976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64" y="189181"/>
            <a:ext cx="9661806" cy="64294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51" y="180997"/>
            <a:ext cx="9846233" cy="59103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86" y="200611"/>
            <a:ext cx="8830129" cy="627404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945" y="146707"/>
            <a:ext cx="2365528" cy="1752736"/>
          </a:xfrm>
        </p:spPr>
        <p:txBody>
          <a:bodyPr/>
          <a:lstStyle/>
          <a:p>
            <a:r>
              <a:rPr lang="hu-HU" dirty="0" smtClean="0"/>
              <a:t>A 12. év kihívásai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14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Ahogy a másik oldalról látszik…</a:t>
            </a:r>
            <a:endParaRPr lang="hu-HU" dirty="0"/>
          </a:p>
        </p:txBody>
      </p:sp>
      <p:pic>
        <p:nvPicPr>
          <p:cNvPr id="7" name="qPxtl74ZNxs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2714625"/>
            <a:ext cx="4572000" cy="2571750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69" y="1965278"/>
            <a:ext cx="6542350" cy="4353636"/>
          </a:xfrm>
        </p:spPr>
      </p:pic>
    </p:spTree>
    <p:extLst>
      <p:ext uri="{BB962C8B-B14F-4D97-AF65-F5344CB8AC3E}">
        <p14:creationId xmlns:p14="http://schemas.microsoft.com/office/powerpoint/2010/main" val="10850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lehet túlélni? Avagy mi történik, ha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t</a:t>
            </a:r>
            <a:r>
              <a:rPr lang="hu-HU" sz="2000" dirty="0" smtClean="0"/>
              <a:t>anulok?</a:t>
            </a:r>
          </a:p>
          <a:p>
            <a:pPr marL="0" indent="0">
              <a:buNone/>
            </a:pPr>
            <a:r>
              <a:rPr lang="hu-HU" sz="2000" dirty="0" smtClean="0"/>
              <a:t>Valamit lezárhatok</a:t>
            </a:r>
            <a:r>
              <a:rPr lang="hu-HU" sz="2000" dirty="0" smtClean="0">
                <a:sym typeface="Wingdings" panose="05000000000000000000" pitchFamily="2" charset="2"/>
              </a:rPr>
              <a:t></a:t>
            </a:r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6177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c</a:t>
            </a:r>
            <a:r>
              <a:rPr lang="hu-HU" sz="2000" dirty="0" smtClean="0"/>
              <a:t>sak úgy csinálok, mintha tanultam volna?</a:t>
            </a:r>
          </a:p>
          <a:p>
            <a:pPr marL="0" indent="0">
              <a:buNone/>
            </a:pPr>
            <a:r>
              <a:rPr lang="hu-HU" sz="2000" dirty="0" smtClean="0"/>
              <a:t>Nem szabadulok már soha a tanulástól</a:t>
            </a:r>
            <a:r>
              <a:rPr lang="hu-HU" sz="2000" dirty="0" smtClean="0">
                <a:sym typeface="Wingdings" panose="05000000000000000000" pitchFamily="2" charset="2"/>
              </a:rPr>
              <a:t>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5007"/>
            <a:ext cx="5130421" cy="35518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97" y="3333276"/>
            <a:ext cx="5488823" cy="30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 előtte, ami jó a 12. évfolyamon…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Még </a:t>
            </a:r>
            <a:r>
              <a:rPr lang="hu-HU" dirty="0" smtClean="0"/>
              <a:t>egy csapat vagyunk:</a:t>
            </a:r>
            <a:endParaRPr lang="hu-HU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2732393"/>
            <a:ext cx="5015519" cy="3325507"/>
          </a:xfrm>
        </p:spPr>
      </p:pic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6253310" y="1799584"/>
            <a:ext cx="5183188" cy="823912"/>
          </a:xfrm>
        </p:spPr>
        <p:txBody>
          <a:bodyPr/>
          <a:lstStyle/>
          <a:p>
            <a:r>
              <a:rPr lang="hu-HU" dirty="0" smtClean="0"/>
              <a:t>Van tétje ennek a tanévnek:</a:t>
            </a:r>
            <a:endParaRPr lang="hu-HU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93" y="2732392"/>
            <a:ext cx="5196105" cy="3325507"/>
          </a:xfrm>
        </p:spPr>
      </p:pic>
    </p:spTree>
    <p:extLst>
      <p:ext uri="{BB962C8B-B14F-4D97-AF65-F5344CB8AC3E}">
        <p14:creationId xmlns:p14="http://schemas.microsoft.com/office/powerpoint/2010/main" val="4002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Nézzük konkrétan: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szalagavató tervezett hete:01.02-01.05.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6" y="2857500"/>
            <a:ext cx="5271151" cy="3400743"/>
          </a:xfrm>
        </p:spPr>
      </p:pic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A ballagás tervezett napja:2019.05.04., természetesen szombat.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9" y="2788920"/>
            <a:ext cx="5271151" cy="3400743"/>
          </a:xfrm>
        </p:spPr>
      </p:pic>
    </p:spTree>
    <p:extLst>
      <p:ext uri="{BB962C8B-B14F-4D97-AF65-F5344CB8AC3E}">
        <p14:creationId xmlns:p14="http://schemas.microsoft.com/office/powerpoint/2010/main" val="17556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addig?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Osztálykirándulás?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02637" y="1690688"/>
            <a:ext cx="5183188" cy="823912"/>
          </a:xfrm>
        </p:spPr>
        <p:txBody>
          <a:bodyPr/>
          <a:lstStyle/>
          <a:p>
            <a:r>
              <a:rPr lang="hu-HU" dirty="0"/>
              <a:t>Műsor: rendhagyó október 23.</a:t>
            </a: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47" y="2505075"/>
            <a:ext cx="5162294" cy="3684588"/>
          </a:xfrm>
        </p:spPr>
      </p:pic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709188"/>
            <a:ext cx="4266829" cy="3200122"/>
          </a:xfrm>
        </p:spPr>
      </p:pic>
    </p:spTree>
    <p:extLst>
      <p:ext uri="{BB962C8B-B14F-4D97-AF65-F5344CB8AC3E}">
        <p14:creationId xmlns:p14="http://schemas.microsoft.com/office/powerpoint/2010/main" val="6170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Éves program összefoglalva: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09. kirándulás Esztergomba-osztálykirándulás?</a:t>
            </a:r>
          </a:p>
          <a:p>
            <a:r>
              <a:rPr lang="hu-HU" dirty="0" smtClean="0"/>
              <a:t>10.október 23. ünnepély</a:t>
            </a:r>
          </a:p>
          <a:p>
            <a:r>
              <a:rPr lang="hu-HU" dirty="0" smtClean="0"/>
              <a:t>11. színház</a:t>
            </a:r>
          </a:p>
          <a:p>
            <a:r>
              <a:rPr lang="hu-HU" dirty="0" smtClean="0"/>
              <a:t>12.szalagavató</a:t>
            </a:r>
          </a:p>
          <a:p>
            <a:r>
              <a:rPr lang="hu-HU" dirty="0" smtClean="0"/>
              <a:t>01.02-05. </a:t>
            </a:r>
            <a:r>
              <a:rPr lang="hu-HU" smtClean="0"/>
              <a:t>szalagavató hete</a:t>
            </a:r>
            <a:endParaRPr lang="hu-HU" dirty="0" smtClean="0"/>
          </a:p>
          <a:p>
            <a:r>
              <a:rPr lang="hu-HU" dirty="0" smtClean="0"/>
              <a:t>02.jelentkezés továbbtanulásra</a:t>
            </a:r>
          </a:p>
          <a:p>
            <a:r>
              <a:rPr lang="hu-HU" dirty="0" smtClean="0"/>
              <a:t>03. színház</a:t>
            </a:r>
          </a:p>
          <a:p>
            <a:r>
              <a:rPr lang="hu-HU" dirty="0" smtClean="0"/>
              <a:t>04.készülés az érettségire</a:t>
            </a:r>
          </a:p>
          <a:p>
            <a:r>
              <a:rPr lang="hu-HU" dirty="0" smtClean="0"/>
              <a:t>05-06. érettségi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6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tanév indításához szükséges dokumentumok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6776"/>
            <a:ext cx="5181600" cy="3049036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95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1209</Words>
  <Application>Microsoft Office PowerPoint</Application>
  <PresentationFormat>Szélesvásznú</PresentationFormat>
  <Paragraphs>90</Paragraphs>
  <Slides>17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Office-téma</vt:lpstr>
      <vt:lpstr>2018-2019-es tanév</vt:lpstr>
      <vt:lpstr>A 12. év kihívásai</vt:lpstr>
      <vt:lpstr>Ahogy a másik oldalról látszik…</vt:lpstr>
      <vt:lpstr>Hogy lehet túlélni? Avagy mi történik, ha</vt:lpstr>
      <vt:lpstr>De előtte, ami jó a 12. évfolyamon…</vt:lpstr>
      <vt:lpstr>Nézzük konkrétan:</vt:lpstr>
      <vt:lpstr>És addig?</vt:lpstr>
      <vt:lpstr>Éves program összefoglalva:</vt:lpstr>
      <vt:lpstr>A tanév indításához szükséges dokumentumok</vt:lpstr>
      <vt:lpstr>Esztergom</vt:lpstr>
      <vt:lpstr>Kérdések és válaszok:</vt:lpstr>
      <vt:lpstr>Szalagavató szabályai (folytatás):</vt:lpstr>
      <vt:lpstr>Szalagavató szabályai(folytatás 2.)</vt:lpstr>
      <vt:lpstr>Szalagavató szabályai 3.</vt:lpstr>
      <vt:lpstr>Szalagavató 4.</vt:lpstr>
      <vt:lpstr>Szalagavató 5.</vt:lpstr>
      <vt:lpstr>Sikeres és élménygazdag tanévet kívánok!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2018-2019-es tanév</dc:title>
  <dc:creator>Gelniczkyné Teiszler Mária</dc:creator>
  <cp:lastModifiedBy>Teiszer Maria</cp:lastModifiedBy>
  <cp:revision>41</cp:revision>
  <dcterms:created xsi:type="dcterms:W3CDTF">2018-08-28T09:28:03Z</dcterms:created>
  <dcterms:modified xsi:type="dcterms:W3CDTF">2018-09-03T15:49:15Z</dcterms:modified>
</cp:coreProperties>
</file>